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Scalidophora</a:t>
            </a:r>
            <a:br>
              <a:rPr lang="en-US" altLang="en-US" dirty="0"/>
            </a:br>
            <a:r>
              <a:rPr lang="en-US" altLang="en-US" dirty="0"/>
              <a:t>(=Cephalorhyncha)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sz="3600"/>
              <a:t>Головохоботные черви</a:t>
            </a:r>
            <a:endParaRPr lang="ru-RU"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735" y="549910"/>
            <a:ext cx="4038600" cy="297942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" y="4337685"/>
            <a:ext cx="4051300" cy="242951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15485" y="549910"/>
            <a:ext cx="2819400" cy="30099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292735" y="1511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Kinorhyncha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795895" y="3161030"/>
            <a:ext cx="4016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Gordiacea (=Nematomorpha) (?)</a:t>
            </a:r>
            <a:endParaRPr lang="en-US" altLang="ru-RU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895" y="3559810"/>
            <a:ext cx="4330700" cy="324866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280035" y="39693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Priapulida</a:t>
            </a:r>
            <a:endParaRPr lang="en-US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4515485" y="1511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Loricifera</a:t>
            </a:r>
            <a:endParaRPr lang="en-US" alt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ru-RU"/>
              <a:t>План строения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9765" y="0"/>
            <a:ext cx="4775835" cy="676529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</p:pic>
      <p:sp>
        <p:nvSpPr>
          <p:cNvPr id="6" name="Текстовое поле 5"/>
          <p:cNvSpPr txBox="1"/>
          <p:nvPr/>
        </p:nvSpPr>
        <p:spPr>
          <a:xfrm>
            <a:off x="347345" y="1463040"/>
            <a:ext cx="52812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ca — хвостовые придатки;</a:t>
            </a:r>
            <a:endParaRPr lang="ru-RU" altLang="en-US"/>
          </a:p>
          <a:p>
            <a:r>
              <a:rPr lang="ru-RU" altLang="en-US"/>
              <a:t>cg — хвостовой «ганглий»;</a:t>
            </a:r>
            <a:endParaRPr lang="ru-RU" altLang="en-US"/>
          </a:p>
          <a:p>
            <a:r>
              <a:rPr lang="ru-RU" altLang="en-US"/>
              <a:t>gn — гонада;</a:t>
            </a:r>
            <a:endParaRPr lang="ru-RU" altLang="en-US"/>
          </a:p>
          <a:p>
            <a:r>
              <a:rPr lang="ru-RU" altLang="en-US"/>
              <a:t>gt — кишка;</a:t>
            </a:r>
            <a:endParaRPr lang="ru-RU" altLang="en-US"/>
          </a:p>
          <a:p>
            <a:r>
              <a:rPr lang="ru-RU" altLang="en-US"/>
              <a:t>in — центральная часть интроверта;</a:t>
            </a:r>
            <a:endParaRPr lang="ru-RU" altLang="en-US"/>
          </a:p>
          <a:p>
            <a:r>
              <a:rPr lang="ru-RU" altLang="en-US"/>
              <a:t>ir — ретракторы интроверта;</a:t>
            </a:r>
            <a:endParaRPr lang="ru-RU" altLang="en-US"/>
          </a:p>
          <a:p>
            <a:r>
              <a:rPr lang="ru-RU" altLang="en-US"/>
              <a:t>mc — ротовой конус;</a:t>
            </a:r>
            <a:endParaRPr lang="ru-RU" altLang="en-US"/>
          </a:p>
          <a:p>
            <a:r>
              <a:rPr lang="ru-RU" altLang="en-US"/>
              <a:t>ng — шейный «ганглий»;</a:t>
            </a:r>
            <a:endParaRPr lang="ru-RU" altLang="en-US"/>
          </a:p>
          <a:p>
            <a:r>
              <a:rPr lang="ru-RU" altLang="en-US"/>
              <a:t>nk — шейный отдел;</a:t>
            </a:r>
            <a:endParaRPr lang="ru-RU" altLang="en-US"/>
          </a:p>
          <a:p>
            <a:r>
              <a:rPr lang="ru-RU" altLang="en-US"/>
              <a:t>os — вооружение ротового конуса;</a:t>
            </a:r>
            <a:endParaRPr lang="ru-RU" altLang="en-US"/>
          </a:p>
          <a:p>
            <a:r>
              <a:rPr lang="ru-RU" altLang="en-US"/>
              <a:t>pn — скопления протонефридиев (правая часть: вариант киноринх; левая: Vinctiplicata);</a:t>
            </a:r>
            <a:endParaRPr lang="ru-RU" altLang="en-US"/>
          </a:p>
          <a:p>
            <a:r>
              <a:rPr lang="ru-RU" altLang="en-US"/>
              <a:t>rb — кольцевой мозг;</a:t>
            </a:r>
            <a:endParaRPr lang="ru-RU" altLang="en-US"/>
          </a:p>
          <a:p>
            <a:r>
              <a:rPr lang="ru-RU" altLang="en-US"/>
              <a:t>sc — скалиды;</a:t>
            </a:r>
            <a:endParaRPr lang="ru-RU" altLang="en-US"/>
          </a:p>
          <a:p>
            <a:r>
              <a:rPr lang="ru-RU" altLang="en-US"/>
              <a:t>tk — туловище;</a:t>
            </a:r>
            <a:endParaRPr lang="ru-RU" altLang="en-US"/>
          </a:p>
          <a:p>
            <a:r>
              <a:rPr lang="ru-RU" altLang="en-US"/>
              <a:t>vn — брюшной нервный ствол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ru-RU"/>
              <a:t>Gordiacea (=Nematomorpha)</a:t>
            </a:r>
            <a:endParaRPr lang="en-US" altLang="ru-RU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9715" y="1697990"/>
            <a:ext cx="6740525" cy="500316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" y="1633220"/>
            <a:ext cx="5135880" cy="3851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Жизненный цикл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4395" y="0"/>
            <a:ext cx="4876800" cy="365760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4940"/>
            <a:ext cx="2438400" cy="162306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7765" y="1691005"/>
            <a:ext cx="4701540" cy="51981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en-US" altLang="ru-RU"/>
              <a:t>Priapulida</a:t>
            </a:r>
            <a:endParaRPr lang="en-US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25880"/>
            <a:ext cx="7375525" cy="55321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880"/>
            <a:ext cx="2438400" cy="24384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775" y="77470"/>
            <a:ext cx="3028315" cy="65125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p>
            <a:r>
              <a:rPr lang="ru-RU" altLang="en-US"/>
              <a:t>Жизненный цикл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25880"/>
            <a:ext cx="4505960" cy="208915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690" y="1325880"/>
            <a:ext cx="4752975" cy="208915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557270"/>
            <a:ext cx="4354195" cy="30962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</Words>
  <Application>WPS Presentation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Scalidophora (=Cephalorhyncha)</dc:title>
  <dc:creator/>
  <cp:lastModifiedBy>Vadim Khaitov</cp:lastModifiedBy>
  <cp:revision>2</cp:revision>
  <dcterms:created xsi:type="dcterms:W3CDTF">2020-11-18T14:33:17Z</dcterms:created>
  <dcterms:modified xsi:type="dcterms:W3CDTF">2020-11-18T15:50:13Z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1049-11.2.0.9739</vt:lpwstr>
  </property>
</Properties>
</file>